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99" autoAdjust="0"/>
    <p:restoredTop sz="94434" autoAdjust="0"/>
  </p:normalViewPr>
  <p:slideViewPr>
    <p:cSldViewPr snapToGrid="0">
      <p:cViewPr varScale="1">
        <p:scale>
          <a:sx n="70" d="100"/>
          <a:sy n="70" d="100"/>
        </p:scale>
        <p:origin x="618" y="-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notesMaster" Target="notesMasters/notesMaster1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BC8A5B-20BF-45DB-A07A-77BBFDA7E8FF}" type="datetimeFigureOut">
              <a:rPr lang="zh-TW" altLang="en-US" smtClean="0"/>
              <a:t>2017/7/21</a:t>
            </a:fld>
            <a:endParaRPr lang="zh-TW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DE8CB8-D299-4059-A291-ECD88006FE6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7934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rgbClr val="64BE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9093420" y="-914400"/>
            <a:ext cx="3271300" cy="3180080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8141" y="2703443"/>
            <a:ext cx="4953659" cy="1381539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10048460" y="6356350"/>
            <a:ext cx="8481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3D99C313-A179-47CB-A91C-652878C387B5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199" y="6356350"/>
            <a:ext cx="56619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13164" y="6356350"/>
            <a:ext cx="4406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49D5F049-2EE2-4C08-9BBC-B248468A4E0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5801800" y="2394047"/>
            <a:ext cx="3271300" cy="2394487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836752" y="5744047"/>
            <a:ext cx="3271300" cy="1423350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664148" y="972589"/>
            <a:ext cx="1361685" cy="274005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Visualizing the Future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7" y="498964"/>
            <a:ext cx="1056874" cy="714378"/>
          </a:xfrm>
          <a:prstGeom prst="rect">
            <a:avLst/>
          </a:prstGeom>
        </p:spPr>
      </p:pic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848141" y="4215062"/>
            <a:ext cx="5343939" cy="943258"/>
          </a:xfrm>
          <a:noFill/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bg1">
                    <a:lumMod val="9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804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64BE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9C313-A179-47CB-A91C-652878C387B5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5F049-2EE2-4C08-9BBC-B248468A4E0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8"/>
          <p:cNvSpPr>
            <a:spLocks noGrp="1"/>
          </p:cNvSpPr>
          <p:nvPr>
            <p:ph sz="quarter" idx="14"/>
          </p:nvPr>
        </p:nvSpPr>
        <p:spPr>
          <a:xfrm>
            <a:off x="838200" y="1825625"/>
            <a:ext cx="3360906" cy="435133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8"/>
          <p:cNvSpPr>
            <a:spLocks noGrp="1"/>
          </p:cNvSpPr>
          <p:nvPr>
            <p:ph sz="quarter" idx="15"/>
          </p:nvPr>
        </p:nvSpPr>
        <p:spPr>
          <a:xfrm>
            <a:off x="4415547" y="1825625"/>
            <a:ext cx="3360906" cy="435133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Content Placeholder 8"/>
          <p:cNvSpPr>
            <a:spLocks noGrp="1"/>
          </p:cNvSpPr>
          <p:nvPr>
            <p:ph sz="quarter" idx="16"/>
          </p:nvPr>
        </p:nvSpPr>
        <p:spPr>
          <a:xfrm>
            <a:off x="8001000" y="1825625"/>
            <a:ext cx="3360906" cy="435133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09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64BE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9C313-A179-47CB-A91C-652878C387B5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5F049-2EE2-4C08-9BBC-B248468A4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826873"/>
      </p:ext>
    </p:extLst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64BE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9C313-A179-47CB-A91C-652878C387B5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5F049-2EE2-4C08-9BBC-B248468A4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398895"/>
      </p:ext>
    </p:extLst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9C313-A179-47CB-A91C-652878C387B5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5F049-2EE2-4C08-9BBC-B248468A4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918542"/>
      </p:ext>
    </p:extLst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044774" y="0"/>
            <a:ext cx="4147226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7204986" cy="1600200"/>
          </a:xfrm>
        </p:spPr>
        <p:txBody>
          <a:bodyPr anchor="t"/>
          <a:lstStyle>
            <a:lvl1pPr>
              <a:defRPr sz="3200">
                <a:solidFill>
                  <a:srgbClr val="64BE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586298" cy="381158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0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9C313-A179-47CB-A91C-652878C387B5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5F049-2EE2-4C08-9BBC-B248468A4E0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458477" y="2057400"/>
            <a:ext cx="3586298" cy="381158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0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57589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89515" y="0"/>
            <a:ext cx="6102485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0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9C313-A179-47CB-A91C-652878C387B5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5F049-2EE2-4C08-9BBC-B248468A4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189120"/>
      </p:ext>
    </p:extLst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9C313-A179-47CB-A91C-652878C387B5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5F049-2EE2-4C08-9BBC-B248468A4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64110"/>
      </p:ext>
    </p:extLst>
  </p:cSld>
  <p:clrMapOvr>
    <a:masterClrMapping/>
  </p:clrMapOvr>
  <p:transition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9C313-A179-47CB-A91C-652878C387B5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5F049-2EE2-4C08-9BBC-B248468A4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235491"/>
      </p:ext>
    </p:extLst>
  </p:cSld>
  <p:clrMapOvr>
    <a:masterClrMapping/>
  </p:clrMapOvr>
  <p:transition advTm="4436"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 noProof="0" dirty="0"/>
              <a:t>Insert page title</a:t>
            </a:r>
            <a:endParaRPr lang="de-DE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9C313-A179-47CB-A91C-652878C387B5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5F049-2EE2-4C08-9BBC-B248468A4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312514"/>
      </p:ext>
    </p:extLst>
  </p:cSld>
  <p:clrMapOvr>
    <a:masterClrMapping/>
  </p:clrMapOvr>
  <p:transition advTm="4436"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只有標題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US" noProof="0" dirty="0"/>
              <a:t>Insert page title</a:t>
            </a:r>
            <a:endParaRPr lang="de-DE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9C313-A179-47CB-A91C-652878C387B5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5F049-2EE2-4C08-9BBC-B248468A4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1080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4436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64BE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9C313-A179-47CB-A91C-652878C387B5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5F049-2EE2-4C08-9BBC-B248468A4E0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3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8"/>
          <p:cNvSpPr>
            <a:spLocks noGrp="1"/>
          </p:cNvSpPr>
          <p:nvPr>
            <p:ph sz="quarter" idx="14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279592"/>
      </p:ext>
    </p:extLst>
  </p:cSld>
  <p:clrMapOvr>
    <a:masterClrMapping/>
  </p:clrMapOvr>
  <p:transition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9C313-A179-47CB-A91C-652878C387B5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5F049-2EE2-4C08-9BBC-B248468A4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34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9093420" y="-914400"/>
            <a:ext cx="3271300" cy="3180080"/>
          </a:xfrm>
          <a:prstGeom prst="ellipse">
            <a:avLst/>
          </a:prstGeom>
          <a:solidFill>
            <a:srgbClr val="64BE00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8141" y="2703443"/>
            <a:ext cx="4953659" cy="1381539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10048460" y="6356350"/>
            <a:ext cx="8481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3D99C313-A179-47CB-A91C-652878C387B5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199" y="6356350"/>
            <a:ext cx="56619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13164" y="6356350"/>
            <a:ext cx="4406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49D5F049-2EE2-4C08-9BBC-B248468A4E0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5801800" y="2394047"/>
            <a:ext cx="3271300" cy="2394487"/>
          </a:xfrm>
          <a:prstGeom prst="ellipse">
            <a:avLst/>
          </a:prstGeom>
          <a:solidFill>
            <a:srgbClr val="64BE00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836752" y="5744047"/>
            <a:ext cx="3271300" cy="1423350"/>
          </a:xfrm>
          <a:prstGeom prst="ellipse">
            <a:avLst/>
          </a:prstGeom>
          <a:solidFill>
            <a:srgbClr val="64BE00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124" y="507629"/>
            <a:ext cx="1983041" cy="701448"/>
          </a:xfrm>
          <a:prstGeom prst="rect">
            <a:avLst/>
          </a:prstGeom>
        </p:spPr>
      </p:pic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848141" y="4215062"/>
            <a:ext cx="5343939" cy="943258"/>
          </a:xfrm>
          <a:noFill/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30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solidFill>
          <a:srgbClr val="64BE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089826" cy="1385854"/>
          </a:xfrm>
        </p:spPr>
        <p:txBody>
          <a:bodyPr>
            <a:noAutofit/>
          </a:bodyPr>
          <a:lstStyle>
            <a:lvl1pPr>
              <a:defRPr sz="12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938585" y="356749"/>
            <a:ext cx="8415215" cy="136504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627232" y="2344192"/>
            <a:ext cx="7256944" cy="5660946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D99C313-A179-47CB-A91C-652878C387B5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9D5F049-2EE2-4C08-9BBC-B248468A4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615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Orange">
    <p:bg>
      <p:bgPr>
        <a:solidFill>
          <a:srgbClr val="FFB5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089826" cy="1385854"/>
          </a:xfrm>
        </p:spPr>
        <p:txBody>
          <a:bodyPr>
            <a:noAutofit/>
          </a:bodyPr>
          <a:lstStyle>
            <a:lvl1pPr>
              <a:defRPr sz="12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938585" y="356749"/>
            <a:ext cx="8415215" cy="1365047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627232" y="2344192"/>
            <a:ext cx="7256944" cy="5660946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D99C313-A179-47CB-A91C-652878C387B5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9D5F049-2EE2-4C08-9BBC-B248468A4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147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Blue">
    <p:bg>
      <p:bgPr>
        <a:solidFill>
          <a:srgbClr val="01B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089826" cy="1385854"/>
          </a:xfrm>
        </p:spPr>
        <p:txBody>
          <a:bodyPr>
            <a:noAutofit/>
          </a:bodyPr>
          <a:lstStyle>
            <a:lvl1pPr>
              <a:defRPr sz="12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938585" y="356749"/>
            <a:ext cx="8415215" cy="136504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627232" y="2344192"/>
            <a:ext cx="7256944" cy="5660946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D99C313-A179-47CB-A91C-652878C387B5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9D5F049-2EE2-4C08-9BBC-B248468A4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038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2996119"/>
            <a:ext cx="2216150" cy="3219856"/>
          </a:xfrm>
        </p:spPr>
        <p:txBody>
          <a:bodyPr anchor="t">
            <a:noAutofit/>
          </a:bodyPr>
          <a:lstStyle>
            <a:lvl1pPr>
              <a:defRPr sz="12000">
                <a:solidFill>
                  <a:srgbClr val="64BE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55815" y="2999697"/>
            <a:ext cx="6119448" cy="1500187"/>
          </a:xfrm>
          <a:solidFill>
            <a:srgbClr val="64BE00"/>
          </a:solidFill>
        </p:spPr>
        <p:txBody>
          <a:bodyPr lIns="324000" tIns="324000" rIns="324000" bIns="324000">
            <a:normAutofit/>
          </a:bodyPr>
          <a:lstStyle>
            <a:lvl1pPr marL="0" indent="0">
              <a:buNone/>
              <a:defRPr sz="21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9C313-A179-47CB-A91C-652878C387B5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5F049-2EE2-4C08-9BBC-B248468A4E0B}" type="slidenum">
              <a:rPr lang="en-US" smtClean="0"/>
              <a:t>‹#›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8477305" y="1080569"/>
            <a:ext cx="1615907" cy="1759108"/>
            <a:chOff x="759879" y="0"/>
            <a:chExt cx="4950965" cy="5389718"/>
          </a:xfrm>
          <a:solidFill>
            <a:srgbClr val="64BE00"/>
          </a:solidFill>
        </p:grpSpPr>
        <p:sp>
          <p:nvSpPr>
            <p:cNvPr id="14" name="Oval 13"/>
            <p:cNvSpPr/>
            <p:nvPr/>
          </p:nvSpPr>
          <p:spPr>
            <a:xfrm>
              <a:off x="3572311" y="0"/>
              <a:ext cx="2138533" cy="21385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1368073" y="2203527"/>
              <a:ext cx="2138533" cy="16351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759879" y="4397432"/>
              <a:ext cx="2138533" cy="992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62071551"/>
      </p:ext>
    </p:extLst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90" y="0"/>
            <a:ext cx="1218840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2996119"/>
            <a:ext cx="2216150" cy="3219856"/>
          </a:xfrm>
        </p:spPr>
        <p:txBody>
          <a:bodyPr anchor="t">
            <a:noAutofit/>
          </a:bodyPr>
          <a:lstStyle>
            <a:lvl1pPr>
              <a:defRPr sz="12000">
                <a:solidFill>
                  <a:srgbClr val="FFB544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55815" y="2999697"/>
            <a:ext cx="6119448" cy="1500187"/>
          </a:xfrm>
          <a:solidFill>
            <a:srgbClr val="FFB544"/>
          </a:solidFill>
        </p:spPr>
        <p:txBody>
          <a:bodyPr lIns="324000" tIns="324000" rIns="324000" bIns="324000">
            <a:normAutofit/>
          </a:bodyPr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9C313-A179-47CB-A91C-652878C387B5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5F049-2EE2-4C08-9BBC-B248468A4E0B}" type="slidenum">
              <a:rPr lang="en-US" smtClean="0"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8468992" y="1080569"/>
            <a:ext cx="1615907" cy="1759108"/>
            <a:chOff x="759879" y="0"/>
            <a:chExt cx="4950965" cy="5389718"/>
          </a:xfrm>
          <a:solidFill>
            <a:srgbClr val="FFB544"/>
          </a:solidFill>
        </p:grpSpPr>
        <p:sp>
          <p:nvSpPr>
            <p:cNvPr id="15" name="Oval 14"/>
            <p:cNvSpPr/>
            <p:nvPr/>
          </p:nvSpPr>
          <p:spPr>
            <a:xfrm>
              <a:off x="3572311" y="0"/>
              <a:ext cx="2138533" cy="21385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1368073" y="2203527"/>
              <a:ext cx="2138533" cy="16351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759879" y="4397432"/>
              <a:ext cx="2138533" cy="992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76963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2996119"/>
            <a:ext cx="2216150" cy="3219856"/>
          </a:xfrm>
        </p:spPr>
        <p:txBody>
          <a:bodyPr anchor="t">
            <a:noAutofit/>
          </a:bodyPr>
          <a:lstStyle>
            <a:lvl1pPr>
              <a:defRPr sz="12000">
                <a:solidFill>
                  <a:srgbClr val="01B2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55815" y="2999697"/>
            <a:ext cx="6119448" cy="1500187"/>
          </a:xfrm>
          <a:solidFill>
            <a:srgbClr val="01B2FF"/>
          </a:solidFill>
        </p:spPr>
        <p:txBody>
          <a:bodyPr lIns="324000" tIns="324000" rIns="324000" bIns="324000">
            <a:normAutofit/>
          </a:bodyPr>
          <a:lstStyle>
            <a:lvl1pPr marL="0" indent="0">
              <a:buNone/>
              <a:defRPr sz="21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9C313-A179-47CB-A91C-652878C387B5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5F049-2EE2-4C08-9BBC-B248468A4E0B}" type="slidenum">
              <a:rPr lang="en-US" smtClean="0"/>
              <a:t>‹#›</a:t>
            </a:fld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8468992" y="1080569"/>
            <a:ext cx="1615907" cy="1759108"/>
            <a:chOff x="759879" y="0"/>
            <a:chExt cx="4950965" cy="5389718"/>
          </a:xfrm>
        </p:grpSpPr>
        <p:sp>
          <p:nvSpPr>
            <p:cNvPr id="18" name="Oval 17"/>
            <p:cNvSpPr/>
            <p:nvPr/>
          </p:nvSpPr>
          <p:spPr>
            <a:xfrm>
              <a:off x="3572311" y="0"/>
              <a:ext cx="2138533" cy="2138533"/>
            </a:xfrm>
            <a:prstGeom prst="ellipse">
              <a:avLst/>
            </a:prstGeom>
            <a:solidFill>
              <a:srgbClr val="01B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1368073" y="2203527"/>
              <a:ext cx="2138533" cy="1635100"/>
            </a:xfrm>
            <a:prstGeom prst="ellipse">
              <a:avLst/>
            </a:prstGeom>
            <a:solidFill>
              <a:srgbClr val="01B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759879" y="4397432"/>
              <a:ext cx="2138533" cy="992286"/>
            </a:xfrm>
            <a:prstGeom prst="ellipse">
              <a:avLst/>
            </a:prstGeom>
            <a:solidFill>
              <a:srgbClr val="01B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79132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66960" y="6356350"/>
            <a:ext cx="9296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3D99C313-A179-47CB-A91C-652878C387B5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199" y="6356350"/>
            <a:ext cx="56619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13164" y="6356350"/>
            <a:ext cx="4406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49D5F049-2EE2-4C08-9BBC-B248468A4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46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</p:sldLayoutIdLst>
  <p:transition>
    <p:fade thruBlk="1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err="1" smtClean="0"/>
              <a:t>PowerPointChecker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introductation</a:t>
            </a:r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2017/07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467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PowerPointChecker</a:t>
            </a:r>
            <a:r>
              <a:rPr lang="en-US" altLang="zh-TW" dirty="0" smtClean="0"/>
              <a:t> introduce 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38199" y="1825625"/>
            <a:ext cx="10735101" cy="4351338"/>
          </a:xfrm>
        </p:spPr>
        <p:txBody>
          <a:bodyPr/>
          <a:lstStyle/>
          <a:p>
            <a:r>
              <a:rPr lang="en-US" altLang="zh-TW" dirty="0" err="1" smtClean="0"/>
              <a:t>PowerPointChecker</a:t>
            </a:r>
            <a:r>
              <a:rPr lang="en-US" altLang="zh-TW" dirty="0" smtClean="0"/>
              <a:t> is a verify program that helping end-users to check OS environment if they meet PowerPoint compatibility issue with </a:t>
            </a:r>
            <a:r>
              <a:rPr lang="en-US" altLang="zh-TW" dirty="0" err="1" smtClean="0"/>
              <a:t>SignApps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Exress</a:t>
            </a:r>
            <a:r>
              <a:rPr lang="en-US" altLang="zh-TW" dirty="0" smtClean="0"/>
              <a:t>.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08762593"/>
      </p:ext>
    </p:extLst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How to use the verify program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TW" dirty="0" smtClean="0"/>
              <a:t>Run the program directly, it will shows PowerPoint installed version and its supports format (</a:t>
            </a:r>
            <a:r>
              <a:rPr lang="en-US" altLang="zh-TW" dirty="0" err="1" smtClean="0"/>
              <a:t>ppt,pptx</a:t>
            </a:r>
            <a:r>
              <a:rPr lang="en-US" altLang="zh-TW" dirty="0" smtClean="0"/>
              <a:t>)</a:t>
            </a:r>
          </a:p>
          <a:p>
            <a:r>
              <a:rPr lang="en-US" altLang="zh-TW" dirty="0" smtClean="0"/>
              <a:t>The Select file field tests a *.</a:t>
            </a:r>
            <a:r>
              <a:rPr lang="en-US" altLang="zh-TW" dirty="0" err="1" smtClean="0"/>
              <a:t>pptx</a:t>
            </a:r>
            <a:r>
              <a:rPr lang="en-US" altLang="zh-TW" dirty="0" smtClean="0"/>
              <a:t> file could be opened or not by </a:t>
            </a:r>
            <a:r>
              <a:rPr lang="en-US" altLang="zh-TW" dirty="0" err="1" smtClean="0"/>
              <a:t>SignApps</a:t>
            </a:r>
            <a:r>
              <a:rPr lang="en-US" altLang="zh-TW" dirty="0" smtClean="0"/>
              <a:t> Express  </a:t>
            </a:r>
            <a:endParaRPr lang="zh-TW" alt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586" y="1731915"/>
            <a:ext cx="4217586" cy="21087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0328" y="4049499"/>
            <a:ext cx="4258102" cy="3010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204460"/>
      </p:ext>
    </p:extLst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IAdea 2017">
  <a:themeElements>
    <a:clrScheme name="IAdea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EB444"/>
      </a:accent4>
      <a:accent5>
        <a:srgbClr val="01B1FF"/>
      </a:accent5>
      <a:accent6>
        <a:srgbClr val="64BD00"/>
      </a:accent6>
      <a:hlink>
        <a:srgbClr val="0563C1"/>
      </a:hlink>
      <a:folHlink>
        <a:srgbClr val="954F72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wrap="none" lIns="91440" tIns="45720" rIns="91440" bIns="45720" rtlCol="0" anchor="t" anchorCtr="0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IAdea 2017" id="{E1990B30-3679-4362-8158-541734D077C2}" vid="{A162408B-0D5A-45BE-99BD-548E437295B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文件" ma:contentTypeID="0x0101009B28AF975ADFFB498D89CE5DA82C39F9" ma:contentTypeVersion="6" ma:contentTypeDescription="建立新的文件。" ma:contentTypeScope="" ma:versionID="8fe590fbe51ea614ebc27f4bf45d12ed">
  <xsd:schema xmlns:xsd="http://www.w3.org/2001/XMLSchema" xmlns:xs="http://www.w3.org/2001/XMLSchema" xmlns:p="http://schemas.microsoft.com/office/2006/metadata/properties" xmlns:ns2="4f6c1fed-3622-49ad-8c2a-230ef0bfe8b4" xmlns:ns3="4170e47e-21fe-4a62-8456-79074600bcfa" targetNamespace="http://schemas.microsoft.com/office/2006/metadata/properties" ma:root="true" ma:fieldsID="0e1517e9bf1ac1132e761af7df0f2586" ns2:_="" ns3:_="">
    <xsd:import namespace="4f6c1fed-3622-49ad-8c2a-230ef0bfe8b4"/>
    <xsd:import namespace="4170e47e-21fe-4a62-8456-79074600bcf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c1fed-3622-49ad-8c2a-230ef0bfe8b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用對象: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用詳細資料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70e47e-21fe-4a62-8456-79074600bc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內容類型"/>
        <xsd:element ref="dc:title" minOccurs="0" maxOccurs="1" ma:index="4" ma:displayName="標題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9677E41-055E-4A71-BAD2-3D8706AA6575}"/>
</file>

<file path=customXml/itemProps2.xml><?xml version="1.0" encoding="utf-8"?>
<ds:datastoreItem xmlns:ds="http://schemas.openxmlformats.org/officeDocument/2006/customXml" ds:itemID="{4EF1F548-EC11-4276-B00D-F0BB4190F582}"/>
</file>

<file path=customXml/itemProps3.xml><?xml version="1.0" encoding="utf-8"?>
<ds:datastoreItem xmlns:ds="http://schemas.openxmlformats.org/officeDocument/2006/customXml" ds:itemID="{1A8280A4-9C59-4C08-A08B-B6F69978B6F6}"/>
</file>

<file path=docProps/app.xml><?xml version="1.0" encoding="utf-8"?>
<Properties xmlns="http://schemas.openxmlformats.org/officeDocument/2006/extended-properties" xmlns:vt="http://schemas.openxmlformats.org/officeDocument/2006/docPropsVTypes">
  <Template>IAdea Corporate PPT Template Master Slide</Template>
  <TotalTime>1888</TotalTime>
  <Words>68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微軟正黑體</vt:lpstr>
      <vt:lpstr>新細明體</vt:lpstr>
      <vt:lpstr>Arial</vt:lpstr>
      <vt:lpstr>Calibri</vt:lpstr>
      <vt:lpstr>Times New Roman</vt:lpstr>
      <vt:lpstr>IAdea 2017</vt:lpstr>
      <vt:lpstr>PowerPointChecker introductation</vt:lpstr>
      <vt:lpstr>PowerPointChecker introduce </vt:lpstr>
      <vt:lpstr>How to use the verify program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Online Form Process</dc:title>
  <dc:creator>武小小</dc:creator>
  <cp:lastModifiedBy>IAdea-Eric</cp:lastModifiedBy>
  <cp:revision>94</cp:revision>
  <dcterms:created xsi:type="dcterms:W3CDTF">2017-03-06T08:43:09Z</dcterms:created>
  <dcterms:modified xsi:type="dcterms:W3CDTF">2017-07-21T03:06:36Z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0x0101009B28AF975ADFFB498D89CE5DA82C39F9</vt:lpwstr>
  </property>
</Properties>
</file>